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50" autoAdjust="0"/>
    <p:restoredTop sz="94624" autoAdjust="0"/>
  </p:normalViewPr>
  <p:slideViewPr>
    <p:cSldViewPr>
      <p:cViewPr>
        <p:scale>
          <a:sx n="70" d="100"/>
          <a:sy n="70" d="100"/>
        </p:scale>
        <p:origin x="-14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0F0A-FC16-45FC-8318-10FEA96C09B1}" type="datetimeFigureOut">
              <a:rPr lang="hu-HU" smtClean="0"/>
              <a:pPr/>
              <a:t>2013.03.09.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E1C-0C00-4200-B827-A41AAA98ABC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3619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0F0A-FC16-45FC-8318-10FEA96C09B1}" type="datetimeFigureOut">
              <a:rPr lang="hu-HU" smtClean="0"/>
              <a:pPr/>
              <a:t>2013.03.09.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E1C-0C00-4200-B827-A41AAA98A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619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0F0A-FC16-45FC-8318-10FEA96C09B1}" type="datetimeFigureOut">
              <a:rPr lang="hu-HU" smtClean="0"/>
              <a:pPr/>
              <a:t>2013.03.09.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E1C-0C00-4200-B827-A41AAA98A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619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0F0A-FC16-45FC-8318-10FEA96C09B1}" type="datetimeFigureOut">
              <a:rPr lang="hu-HU" smtClean="0"/>
              <a:pPr/>
              <a:t>2013.03.09.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E1C-0C00-4200-B827-A41AAA98A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619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0F0A-FC16-45FC-8318-10FEA96C09B1}" type="datetimeFigureOut">
              <a:rPr lang="hu-HU" smtClean="0"/>
              <a:pPr/>
              <a:t>2013.03.09.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E1C-0C00-4200-B827-A41AAA98A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619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0F0A-FC16-45FC-8318-10FEA96C09B1}" type="datetimeFigureOut">
              <a:rPr lang="hu-HU" smtClean="0"/>
              <a:pPr/>
              <a:t>2013.03.09.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E1C-0C00-4200-B827-A41AAA98A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619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0F0A-FC16-45FC-8318-10FEA96C09B1}" type="datetimeFigureOut">
              <a:rPr lang="hu-HU" smtClean="0"/>
              <a:pPr/>
              <a:t>2013.03.09.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E1C-0C00-4200-B827-A41AAA98A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619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0F0A-FC16-45FC-8318-10FEA96C09B1}" type="datetimeFigureOut">
              <a:rPr lang="hu-HU" smtClean="0"/>
              <a:pPr/>
              <a:t>2013.03.09.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E1C-0C00-4200-B827-A41AAA98A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619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0F0A-FC16-45FC-8318-10FEA96C09B1}" type="datetimeFigureOut">
              <a:rPr lang="hu-HU" smtClean="0"/>
              <a:pPr/>
              <a:t>2013.03.09.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E1C-0C00-4200-B827-A41AAA98A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619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0F0A-FC16-45FC-8318-10FEA96C09B1}" type="datetimeFigureOut">
              <a:rPr lang="hu-HU" smtClean="0"/>
              <a:pPr/>
              <a:t>2013.03.09.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E1C-0C00-4200-B827-A41AAA98ABC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Téglalap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3619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4A30F0A-FC16-45FC-8318-10FEA96C09B1}" type="datetimeFigureOut">
              <a:rPr lang="hu-HU" smtClean="0"/>
              <a:pPr/>
              <a:t>2013.03.09.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99F0E1C-0C00-4200-B827-A41AAA98A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619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4A30F0A-FC16-45FC-8318-10FEA96C09B1}" type="datetimeFigureOut">
              <a:rPr lang="hu-HU" smtClean="0"/>
              <a:pPr/>
              <a:t>2013.03.09.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99F0E1C-0C00-4200-B827-A41AAA98A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slow" advClick="0" advTm="3619">
    <p:fad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hu/url?sa=i&amp;rct=j&amp;q=t%C5%B1zolt%C3%B3s+h%C3%A1tt%C3%A9r&amp;source=images&amp;cd=&amp;docid=fpzaRVcGIY_TUM&amp;tbnid=tzBuDcAWL9I3-M:&amp;ved=0CAUQjRw&amp;url=http://milgraphics-design.blogger.hu/2010/10/17/atterkep-tuzoltosag&amp;ei=isMvUcvvBYnjswbUp4GIBg&amp;bvm=bv.42965579,d.Yms&amp;psig=AFQjCNGP9LfEsapsLM7K9-R7aLh7DpNTLA&amp;ust=1362171045257853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rosenbauer+fox+3&amp;source=images&amp;cd=&amp;cad=rja&amp;docid=wSGtHV12oIGQyM&amp;tbnid=NIAJjlWqAIdpIM:&amp;ved=0CAUQjRw&amp;url=http://www.hesztia.hu/start.php?oldal=termekek&amp;id=279&amp;p=01&amp;ei=EuowUejCMI_74QT3g4BA&amp;bvm=bv.43148975,d.Yms&amp;psig=AFQjCNH9y2jgIsjsxaQzhtUGuXljFq18yQ&amp;ust=136224653589121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IREBUUEhMVFRMTFhMYFBcYFhgUFRcXHBQXGBYUFxoaHSYeFxkjGRgUHy8gIycpLCwsFSExNTAqOCYrLSkBCQoKDgwOGg8PGiokHyQuLCwtLy0tMC0sLC80MCwsKi8sLCkvLCwsLSwqLCwsKSksLCwsLCwpLCksLCwpLCwsLP/AABEIAK4BIgMBIgACEQEDEQH/xAAbAAEAAgMBAQAAAAAAAAAAAAAABAUBAwYCB//EAEsQAAEDAgMEBgUHCQYFBQAAAAEAAhEDIQQSMQVBUWEGEyJxgZEHMkKhsRQjUrLB0fAzQ2JykqKztOEVNGOClNIWpMLE8SRUZHOD/8QAGgEBAAMBAQEAAAAAAAAAAAAAAAECAwQFBv/EADURAAICAQICBggGAgMAAAAAAAABAgMRBBIhMRNBUWFxoQUUIoGRwdHhFSMyM7HwJFJi0uL/2gAMAwEAAhEDEQA/APhqIiAIiIAiIgCIiAIiIAiIgCIiAIiIAiLsui/RRpaKtcZpgsp7o+k7jI0CyttjVHdIvCDk8I5CnRc71Wk9wJ+C9VcK9vrNc3vBHxX2OiMoAYA0DcBAAjgAvRL99xexBhef+Icf0+Z0er958VRdp026O02M6+k0MuA9o0vo8Dde3iuLXoVWq2O5HNOLi8MIiLUqEREAREQBERAEREAREQBERAEREAREQBERAEREAREQBERAEREAREQBZDSVL2Zs41nxo0eseH9Vc7boMpYcMpiMzhPF2pud6ylYlJR6yUis6PbP67ENaRLR2ndw3eJgeK+kVcaGCBBdv4D+vusuH6Lh1J1RxEHKGjiJMn3D3hXQrrz9Xmc8dh1U8EXDdp1NM3wWn5W6ZzGe8qFRxJGnBYr4gkyRC4thtuJG2GOxVE05gyDMwCRxEafjkvnVakWuLXCC0kEcwYK+hbNxQD9/4/H4lcz0ywmXEl7RZ4DjbR2hnx+K9HRycXsZz3LK3FAi6Rmy2V8Ox2lTL63GLdrj3rn69BzHFrhBGq7YWKWUc7WDWiItCAiIgCIiAIiIAiIgCIiAIiIAiIgCIiAIiIAiIgCIiAIiIApOAo5qg4C58FGVjsnUnuUS5EN4LjCZaeYC0knzXvauLFJgJ/Kn1Qb5Of63wWzDUqYDamcuytJqNiA1+d0NH0uyGuni8cFV9I8LXY9lSpTqMa9rX03OaQ10gEFhIhwiPwVzKvMuJePBZM7Pq5GX9ZxLjMzJ8eEKc2o6JywOJsPM2VA7a1X6ZHcA0+YCivqFxkkk8zJVnTueWWU8HUt2k1utSn5z9WV7/tlsR1lM6/SHxHcq/ZnR2oWdbUaAxwGUOnM4G+do4AaaTI1GsXaPR+rRYH2cw6ubo08HcN19LrLo63LbniXzPGcF2MbInLI4sId8FG2jtB7w0gEuZpImW+00jeDzXNNcRotxxtSIzvj9Y/etVQk8op0mTqMO9vVB9MQw6t+g7h3cO9Qsbh21HSdQ0jz08rrPRvMKbiWO6ouDC7KckkWbmiJ5TN+S3YnDCmJ6wElzgWRDg0NYWvPEHMRNrsKrs2yeCsuWUcu4QYWFIx4+cKjrqRUIiIAiIgCIiAIiIAiIgCIiAIiIAiIgCIiAIiIAiIgCIiAKzw4hocOF+5Vin4KqCA02E37t/wCOahkNZLeoA3DGfaIJ8xA8gF1nRv0yRSGG2hQZXoQGyWh1gIu02Nt48lye0qgNKd0tPvVHXoaRwVIcjSXsvCPqmK9HOzMeWVNnVn0xUcQ5n5SmwNAL3y45mgZmCLyXt0Ex802x0er4St1Vem5jpgGDlcJjMw+0OYWjA7VrUJ6qo5maM0GJjceS7DC+kypWonD4uk2sHCGujtB3smNxneLhW4omKjJ4fAh0seQ2M1gCAJFxAb4dlrfJato4svY5uaQ4OnvOV3ebtb5KficXhzTIbgXtdB7fWPI01giExGzIwLH9XWzZnyS3sgZKZzns+obx3G65diTyej0CfDiVHQ3oPiNpVctMFlMBxfVc05GwDAneSYEDjO5fQNndAtlbOpNr7Qqiq4zDHdloc0kOb1bSXPIcC0ySJGi5bbPpVxDwKeGAoU2iGwBPgNAuQx+0KuIqF9Rxc86nT4efeSurizzXtXLid70w9KTcWz5Nh6IpYa1oDdDIytbZokD32C57ap9V43iD36j4lUVOnDZ7/h966DENmlB3NETxAsqS4NBLemUOOZAB3kmVDUnG1ZIHBRlouRmuQREUkhERAEREAREQBERAEREAREQBERAEREAREQBERAEREAW7D1YsdFpRAWDnWIBgHduXgVbjxUek/iVskcFXBOMl7srooa8PqHq6Z0+k7mBuHM+Sl1qWFwjntDJqG1N5vlkmH8JuBMWLDpIVfiOllVwhoa3mJPlw96pK9VzjLiSeJWaUnzO+cqK4pVrL7WddisfiTTh2Ia5sHs5gTEaRCp37Wmm2nLoDnHlcNH/Sq9mNGWHNM8QfiIUYulFDtJt1WMdGdXS6O4bElxouNNsS32hNoaQbxYnX2wNxVPjNlvwzsrxro4Xa4cj9mqj4DadWj6jrcDcf0U3ae3zXphjmAQZkGbwRa1tVPtJ9xSXQTrzyl5Mrw6wH41W+tXLruM+4DwUYR3LS9871bGTi5Co6TZeERXICIiAIiIAiIgCIiAIiIAiIgCIiAIiIAi2toSJ4o6hG9RlF9ksZwakW5lCTErFfDlkTvTK5Do5Y3Y4GpFY4fZ4yy7ffhZa6GHa5xN8o05qvSLj3G/qk/Z5e1yISKRimNBgeKjqyeTnnHa8BERSVCzKwiAzKBAthoxvQlJs1ysysuZaVjqzwPkgyYSUIhYQgySsKVSwUiTbktVamG23qqkm8GsqpRipPrNSIisZBERAEXqnTLjAU47PaBJJ05KrklzNq6J2JuPUV6L1UibaLyrGTCIiEBERAEREAREQBERAWNHLkb2mzBmTBmSvNWkWkg6hQV0m1MAetf3rGeI8TvolKz2ewq6TAb2AEamLmfuK3vwgqAQ4dkmY7WsQP3XLOMwpbh3E/Tp/CotvR2jmp1eTqX1av3KraUd6NM7rFTJcGZrYdzxlkCY0afL1lHwzIpjT2osT7RE6jgrujhCajR+k34hQ6eG+aYeIf/FqBYxtzFs67aY9KsN8n1+BTvwEhzs0kCTIjf381tqbGykguuCR6vDxVm7CxTqnhTJ/eavWHxlLEVSGioC4vcey0hoALnH1rgCfJbKyUo5icjpohZtn2LBTHZg+kf2f6rTVwRDmtb2i4SLRvI48ir84VbHYQNBPtZKbe4PNSofEt6vwcqwvznJa7SQWFHrZQt2e0es79kSPMx8Fl2AbucR3i3uv7lb0MEHva3c5zR5mFpxuFAylshr2MeBMxmaDE77ypVrayHpq09vWUzsM5rwHDWI3gidQd4W/FN7ThGhcPerL5IXUz/hvpnwc4NcO6SzyWnaNGK1T9d4/eKu5ppMwhU4ylE04bBZmh0gBr5JM/o2sDe62hhU7BNAota4E9dXySCAWmKZBuDPcvNPDmFnbPCTOvSRinJdZW43C5m5gR2RcXnXUWjfxWrCYAmHOgDUA3LhPDh3wrevTaMlMg5q5DZkANHWAaRJNuO9bKwBcSBA3Dg3Ro7gIHgpdrjBGfq8LbpceC5+JDqMbukHjE+6VXYjZ7gC4HMBrxHMjhzEroWYQOYbHMGdZM2jrRSyxHEzMrVTowQYmNQdCN4PIiR4qitccZNbNPC1Pa3lcDn8LgnVJiwGpOg5cypY2Wze53g0fer47KFJoZwdW8xWfT+FML3SwIkZmky+myxgjO8NzaHSfMhTK579iM6tLUqeksOcfsj6DpO4EQTyB0+CgsouLsoBzTEb54LrHYKNdyyzADralT/DoDxe0ye8hjv2ileoynnqI1GijGUdj5vBUYPA9XOYgzGl45TIHx0TFUA+wcQOEW8byrlmBlwB0JAMa63UXqmuDXNBAe0OgmY1BE77gqiubW86np6o/lZfbzOexOEdTN9DoRofxwW+ns2wzkiQDAEkA6TOlrq6q4APpPB3OpEcpqCmfPOPIL1i8PFV4jR7/rFau72UzihpI9K4t8EUo2UCey6wuZEGIOl7/1Xl2zwPaP7P8AVdAzAtyAxd3WwZsOrbTJtvnrPCFBfRkwo6Z8DX1Wp5x24KTE0cjo1094B+1alO2zTy1SP0aX8JhUFdK4o8qSxJoIiKSoREQBERAZX0LauD+ff3/YF89X16pgesqOd3R5Bed6Qs6OCfed+ieJM5LpHgsmDJ41aP1aqj9D6OajXjdUw/1cQrnpxRLMFBGtal9Sqo/ozZLMQOdA+6sPtWUbf8Jz8f5JnL/JT/vIsMBgj1rLWL2fWCi7M2fmw9I8qv8AMVV1rMCWvYRuc08vWCpujAnC0u+rbl19RedDUZonJdq+Z1yszZF9z+RWbQwmXD1//qd9ZiqOiuz4oPqkXqO6th5Nh9Ux3mkPFy6vpDSjDYiB+ajxL2QF4obO6mnTpQPm2BpgzL7uqHn2y6OQC6q9Tt0uetvH8GUlv1CfYippYDM4ZjDBJeeDGguefBocfBQdlPNdlaoRBdXnKNGgsMNHICAO5WHSvF9ThS0RnrnIOIYIc8jhcMb3OcoPQt3zFQf4jPexy3g2tM59v1InZu1EY9n0J2ysB88wx7bPrBRcZR7FC1jh8Of3AuioQ17LR2mn3hV+Fph1OiT/AO3oD9wLGF35Tk+1fM3f7q8H/KK2hhj1VY7oofzVILG1dnfPVeHWVPrlWGL7NCqT7TqDR/qKbo/dKlbUwgc+oRqXv97ytJXYqi+9kRX5svcUdOj2MLzxwH7tFb6VJrQJKzWGVuDH/wA0TyIFELxWoFpv3cVe55hD3ilfmz9xqx7B8rwPN7P5hZZQ9614p4GJwN5Ae2f9RKsXUOHKI0UXy2wgu4ij9yzxPVChZ27/ANLP/PsC80sHbnBUzCNJeWxf5J/37CrrC7PAbpE71yay/Yo+CLVS27vFlEXsq4rEUJ+epV6+Rp9theXQzi5rs5LdSHCJgxupUC0yOY0BHMEGxHIrFXohQxVXEV3GrndicSIY9jAA2qQNWOM2mZ3qzx1ZmFoB1Xrqkvpszvcx1QB0y4kMb1kR7Rn9ILXUOErNtcvb7OPPxMKb5Rhia9n+9RSbT2W+oCaWJq0an0TWqGkbaSSXUyTxLhe+ULntk4vFMr1KDqPXVXlucVHuBaaYd2i/MAGhrnSSYiDK7nH4O+kRIUKvgwHOePXNHDtd+qK1cAd0UaI/yBW02sc4SU+OFkrZQt0ZQeOIwzqbb1KTHPEFopvq5AebnOl0cA2P0lX18HpDQ1oADWiYAGgE3PeSSVaYJzWvbmbIJEjxuJ5rThtoOr0KT6hzOcwknSPnHgNA3ACABuAAWErZyg5cllcF7zqjiM0ubxzZW9T83U//AB/mqC07UbFeoI/OVPrlWe08rMNUfuHUnwGIon7FnpDhoe98T23kHddxutlauij3t/IiLzbLwXzIpoxSpxwx3up4T71V9VHaF1Z7NqgsaJ7TTiJEG/WtoNEGIt1bpmN2u7FTBEPtxlXssS2xz1F64tSlnt+SOU6Sf3g/qUP4FNVauOlf96d+rR/gU1Tr1ofpR4dn6n4hERWKBERAFM2fsmpXnqwDliZcG66ankVDXQ9DMUG1iw6PFu8X+ErK6bhByXUaVRU5qL6zUOhuLuerFv02fevr2zNnufTY82Bawjn2QomysBJmJ96s2dGcPA7Lo4dZUEcgA6Avk9b6QjfHZY8YfUs/y0d0qlTL2Gch6VW5cMxv+Kz6j1Q+i/aLGYh9J5jrmtynQFzSYb4hx8l9JxPRHB1LPp5gDPaqVHDyLtVDr9BcCIy4dvMy771en0jpo6b1eW7r44X/AGMHGTnuN2PrFpywqehTDHtawANAdYaSXFxH7Rd5q2qbKZEDPl0gvfpyMqvd0cpsHZaQNYDnRc9/Fc1M6Yxcdz493/o7o57F8fsedrUyMO51oz0QfGvTU7HYKDa871SYvB0xZzCRvBe4iQZB14hIpxo6eGd/+666HGDhFKT4Nv8ASuvH/LuLqm3duwvj9ic/CkgBzWkCYljXeWYFc3iscyhjOrflaH06ZkANGdrqmWYAF2uInk1dJhcFRf7Lv26n+5VvSLo9SAztYHEaky8x/mJW+n1FcZdHOUmmsYxj5so67JSSSSef71Gmm99R8jsltwPevJo58rWjKWgAAaAAQ0cbBbdiYQBoMQNwBIjlG5S27MZVJBEjTU34zGqmVlcG45eF3fc65KUXnasrv+xx3SDao7FEODiKjXPI0tIa3gTck+G+V04omo90GLvPhK07W2DhqQ7NFknQwp2w8EyocrgZPq9tw79DdbXaimVK25SXcvqYQrujutkk89/2Od6UUThjQJkgV+sB4wKc/BWEsc3OYLTMEXDuBCu+l3Rmiyk14ZmyuAOYufAPDMTF40VHR2PkpB7KcB0zlt7gojqabqYcXw4ZwvqKIWOTt4Yl345e4qa2XI52UE0gXU3HVrhDhF9JAsZVzgKjK1PPTuDcibtOuU77G3NS9lbOpVmO6xpMOggkwbA3Eodg0KTiW0w07i2Qe7VTbqapLo25ZXd9y0o2K5uKS7Vnz5EvZbWh3aAzZcs78uYOynlMFWG2dv0cJQL3EF35tk3cdw5DidypKzhAIkbuffK2UthYarDn0WuJFyS4n4rhlGpyU7XJpdWPLmUupsxmKS9/2Kv0edJGQ+jVcA91R1RpOji4DMO+RPiuz2hhqdVuSqwPbIMcwZBVCOjODP5hnvP2qzwmFossMzRoAHv+9NVZTZb01bkn4L6nPCmcVtkk/wC+BJr02hpeTbUkmw71yWy+kdKtj6jJ+bdTYymdJLHONu8vqEdyv8ZsmhUtUbnHBznEeUwtX/COCgnqGacTr5qNPbp6oyUnJuSxyXDzJnCxtYwRsZQh0ttBBHhv5qG7CFrIYAA0RlHqgCbcQdfNX39lNDYglv6zre9asP0fpNHqkC5s5wF7nQq0NRVGO1yfw+5075LDwvj9jmekDYwNQgzPViOHzjTHuVZgOmwNEUsQwuygAPbEkCwzAxJiLzuve67DG9H6ZEESOBJcOViVXUejuHzw6iyI3Df9i7qtVpuj2yy+OeWPmYzptnPpINL3/YqNh7bpOqim1jjmDzmdAyw0kQATJnifBdLgcKXOzERMRxC3/wDC2HZBpsax28jXuulGmaWZ9SzGglxPALk1Goqu/ZWPHmzarfsbsfE+b9Mf77W5Fo8mNH2KmUvauN66vUqaZ3udHCTYeSiL6itOMEn2HhSeW2ERFcgIiIAvVOoWkEGCDIPNeUQHb7F9JTqQipTzRvaQ2e8FXQ9L9OB8w+36TV8uReZZ6K0tktzj5s3eom+bPpw9LVKZ6mpf9Jq8O9K9M/mqg/zNXzRFX8I0v+vmx6xM+mVPStRP5ip+01Yq+lemfzLwI0lq+aIn4Rpf9fNj1iZ3Fbp9ScfyT/Nq1Vem9Jw/JPkaGW2XGItl6PoXJebNlrrlyfkd/Q9I9IC9F88i1eMV6RKb2lvVPAOt2rg0VV6M06ecebK+uW5znyOvw/TRjG5cj78x7lMo+kKkxwIpPgTIzC/PvXCIry9H0S5rzLS190ub8jrtpdNWVX5hTcBEASFvwHTagwAup1esa8OBDmxA1EHiuKRHoKXHbjh4kvX3uO3PDwR9F296TaOJohgo1GuDgZzNIIvYqBU6eUjSYwUnjI2DdsE7z8VxKKkPRunhFRS4LjzZSGstglFPv5Ha4Tp5TpzFJ9yLS3gApTvSJSdY0al+BbK4BSsJUYx7HHMcpa4iBeCDEz3/AI0l+jtO3lrzZL1tzec+R1eK6aUnXFKqBcXINx/596xR6csDcopvmbQW+Sof7QoyOxPqzLGj2S1x17j3r0NpUQWwz1YP5Nl3BlNvHiHn/MN9xb8PoxjHmT6/fjGfJF6enrIgU3+YWsdNmi/VvgzFx+CqVuPoAH5uSJy9hsG1OJvPsu4kZzcrXiMfTc1rQ0gNfPqtu0ucTvsYyCND4XLQULq8yVr7l1r4I6ej6QaYiaTyRzat9P0jUp/I1Ce9q5Vm0KFiacOGaMrWxdjQJk7iHefFYG0KIMtYdCDZo9ktBBmRM6X5lyo/RmnfV5so9Za+vyO1o+lSk38xUI72r3V9KWHef7vV7g5t1w42lSBEMBGZpMsZxPWQJIEgNAG73qPSxFMPLnSZymzWjU/OACYFpA+xZ/hGlznD+LM/WLM5yd3U9JlGY6iqN0S2ZUQ9P6VwKNTjq23GVzFPadIEyDDoJOVuacpzEOmQcziQe7gvTNq0gT2PWkE5WzBc11xPa0cIOo3q69F6Zck/iy61dq5M6uj6R6Qb+QqmL+s38Bc7t7phWxTeraMlLUsFy6L9o744CAq3CYqm1sODrg5oAuc43zpkkRx77bWbSpiJbcAgw1jbFt4I5l3hAWtWgoqlvjHj8Sk9RZNYbKuFhWzdp0gRDARmY4yxnPrYEkX7MDcB4qvrFpkyZNz2Q0TadDYTO7cPDtMDSiIgCIiAIiIAiIgCIiAIiIAiIgCIiAIiIAiIgCIiAIiIAiIgCIiAktw7YkuOk6cp4+C9fJGzGYze0X9rny96108VAiAe+eM/FevlxmcomSZvqdUB6GFb9KfCLW+/3L2zDMIJg7oHAlpdx5LW3HEaNbpG/SZ4rI2gRo1to47hA38EA+Rtt2jBIEwI3c+ay/Bi1yJJG43zQvAxseyLaa8Z43uAsnHH6It38Z48UBkYMRMnWNBMwTxtonyZo3k2nSPYzRqvJxxOoG7jzGs8ysnHH6LeG/6OXjwQHplBhM3IMQNNTH3rwMM0iQTu3cQTx5LIx5Hst3Hfu03rycZaMoHnwI48CUBoWERA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268" name="Picture 4" descr="http://imagestore1.blogger.hu/25_10899_77485_cfe5de7697b060782c90b43450d7ad62_6c711c_3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86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Kérjük segítsen!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Szeretnénk megújítani eszközparkunkat.</a:t>
            </a:r>
          </a:p>
          <a:p>
            <a:endParaRPr lang="hu-HU" dirty="0" smtClean="0"/>
          </a:p>
          <a:p>
            <a:pPr algn="just"/>
            <a:r>
              <a:rPr lang="hu-HU" dirty="0" smtClean="0"/>
              <a:t>Korszerű, megbízható gépekkel könnyebb lenne munkánk, és rengeteg feladatot el tudnánk látni velük.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Ne felejtsük el, ezeken a gépeken jelentős anyagi kár múlhat, akár egy újabb árvíz alkalmával.</a:t>
            </a:r>
            <a:endParaRPr lang="hu-HU" dirty="0"/>
          </a:p>
        </p:txBody>
      </p:sp>
    </p:spTree>
    <p:custDataLst>
      <p:tags r:id="rId1"/>
    </p:custDataLst>
  </p:cSld>
  <p:clrMapOvr>
    <a:masterClrMapping/>
  </p:clrMapOvr>
  <p:transition spd="slow" advClick="0" advTm="147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Kérjük segítsen!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sz="4000" b="1" dirty="0" smtClean="0">
                <a:solidFill>
                  <a:srgbClr val="C00000"/>
                </a:solidFill>
              </a:rPr>
              <a:t>SEGÍTSEN, HOGY SEGÍTHESSÜNK!</a:t>
            </a:r>
          </a:p>
        </p:txBody>
      </p:sp>
      <p:pic>
        <p:nvPicPr>
          <p:cNvPr id="2050" name="Picture 2" descr="http://www.hesztia.hu/termekek/279/big_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924944"/>
            <a:ext cx="3125684" cy="3125684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5652120" y="378904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Egy ilyennel könnyebb, biztonságosabb, gyorsabb lenne…</a:t>
            </a:r>
            <a:endParaRPr lang="hu-HU" dirty="0"/>
          </a:p>
        </p:txBody>
      </p:sp>
    </p:spTree>
    <p:custDataLst>
      <p:tags r:id="rId1"/>
    </p:custDataLst>
  </p:cSld>
  <p:clrMapOvr>
    <a:masterClrMapping/>
  </p:clrMapOvr>
  <p:transition spd="slow" advClick="0" advTm="89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csapat!</a:t>
            </a:r>
            <a:endParaRPr lang="hu-HU" dirty="0"/>
          </a:p>
        </p:txBody>
      </p:sp>
      <p:pic>
        <p:nvPicPr>
          <p:cNvPr id="4" name="Tartalom helye 3" descr="P50594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85190" y="1844824"/>
            <a:ext cx="7373620" cy="4608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ransition spd="slow" advClick="0" advTm="55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Köszönjük!</a:t>
            </a:r>
            <a:endParaRPr lang="hu-H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432" y="1606685"/>
            <a:ext cx="3312368" cy="479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4283968" y="1628800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Köszönöm a Jáki ÖTE nevében, hogy megnézte bemutatónkat.</a:t>
            </a:r>
          </a:p>
          <a:p>
            <a:endParaRPr lang="hu-HU" sz="3200" dirty="0" smtClean="0"/>
          </a:p>
          <a:p>
            <a:r>
              <a:rPr lang="hu-HU" sz="3200" dirty="0" smtClean="0"/>
              <a:t>Tisztelettel:</a:t>
            </a:r>
          </a:p>
          <a:p>
            <a:endParaRPr lang="hu-HU" sz="3200" dirty="0" smtClean="0"/>
          </a:p>
          <a:p>
            <a:endParaRPr lang="hu-HU" sz="3200" dirty="0" smtClean="0"/>
          </a:p>
          <a:p>
            <a:pPr algn="r"/>
            <a:r>
              <a:rPr lang="hu-HU" sz="3200" b="1" dirty="0" smtClean="0"/>
              <a:t>Kovács Ákos</a:t>
            </a:r>
            <a:endParaRPr lang="hu-HU" sz="3200" b="1" dirty="0"/>
          </a:p>
        </p:txBody>
      </p:sp>
    </p:spTree>
    <p:custDataLst>
      <p:tags r:id="rId1"/>
    </p:custDataLst>
  </p:cSld>
  <p:clrMapOvr>
    <a:masterClrMapping/>
  </p:clrMapOvr>
  <p:transition spd="slow" advClick="0" advTm="95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Elérhetőségeink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Számlaszámunk:</a:t>
            </a:r>
          </a:p>
          <a:p>
            <a:endParaRPr lang="hu-HU" dirty="0" smtClean="0"/>
          </a:p>
          <a:p>
            <a:pPr algn="ctr">
              <a:buNone/>
            </a:pPr>
            <a:r>
              <a:rPr lang="hu-H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72100244-11057642</a:t>
            </a:r>
          </a:p>
          <a:p>
            <a:endParaRPr lang="hu-HU" dirty="0" smtClean="0"/>
          </a:p>
          <a:p>
            <a:pPr algn="ctr">
              <a:buNone/>
            </a:pPr>
            <a:r>
              <a:rPr lang="hu-HU" dirty="0" smtClean="0"/>
              <a:t>Juhász Lajos (elnök):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67041789610</a:t>
            </a:r>
          </a:p>
          <a:p>
            <a:pPr algn="ctr"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dirty="0" smtClean="0">
                <a:cs typeface="Times New Roman" pitchFamily="18" charset="0"/>
              </a:rPr>
              <a:t>Kovács Péter (elnökségi tag):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06209813906</a:t>
            </a:r>
          </a:p>
          <a:p>
            <a:endParaRPr lang="hu-HU" dirty="0" smtClean="0"/>
          </a:p>
        </p:txBody>
      </p:sp>
    </p:spTree>
  </p:cSld>
  <p:clrMapOvr>
    <a:masterClrMapping/>
  </p:clrMapOvr>
  <p:transition spd="slow" advClick="0" advTm="5413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hu-HU" b="1" dirty="0" smtClean="0"/>
              <a:t>Tisztelt vállalkozók!</a:t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59632" y="2492896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A Jáki Önkéntes Tűzoltó Egyesület eddigi munkája </a:t>
            </a:r>
            <a:endParaRPr lang="hu-HU" sz="3200" dirty="0"/>
          </a:p>
        </p:txBody>
      </p:sp>
      <p:pic>
        <p:nvPicPr>
          <p:cNvPr id="51202" name="Picture 2" descr="http://www.jakihirmondo.hu/kepek/jaki_onkentes_tuzol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89040"/>
            <a:ext cx="2304256" cy="23042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4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elindulás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dirty="0" smtClean="0"/>
              <a:t>Egyesületünk immáron több mint 130 éve a falu és a lakosság szolgálatában.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2011-ben új tagokkal bővült az egyesület! 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A nehézségek és a bürokrácia ellenére alapszabályunk megújult, és újult erővel, fiatalos lendülettel vetettük bele magunkat a munkába.</a:t>
            </a:r>
            <a:endParaRPr lang="hu-HU" dirty="0"/>
          </a:p>
        </p:txBody>
      </p:sp>
    </p:spTree>
    <p:custDataLst>
      <p:tags r:id="rId1"/>
    </p:custDataLst>
  </p:cSld>
  <p:clrMapOvr>
    <a:masterClrMapping/>
  </p:clrMapOvr>
  <p:transition spd="slow" advClick="0" advTm="148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elindulás képekben</a:t>
            </a:r>
            <a:endParaRPr lang="hu-HU" dirty="0"/>
          </a:p>
        </p:txBody>
      </p:sp>
      <p:pic>
        <p:nvPicPr>
          <p:cNvPr id="52226" name="Picture 2" descr="http://www.jakihirmondo.hu/kepek/szemetszedes/montaz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391025" cy="4029075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28" name="Picture 4" descr="http://www.jakihirmondo.hu/kepek/40oras/P4095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00808"/>
            <a:ext cx="3890797" cy="29180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230" name="Picture 6" descr="http://www.jakihirmondo.hu/PA2987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172171"/>
            <a:ext cx="3888432" cy="2425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Click="0" advTm="125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Visszatekintés nagyapáinkra</a:t>
            </a:r>
            <a:endParaRPr lang="hu-HU" dirty="0"/>
          </a:p>
        </p:txBody>
      </p:sp>
      <p:pic>
        <p:nvPicPr>
          <p:cNvPr id="54278" name="Picture 6" descr="http://www.jakihirmondo.hu/jakionkentesek/archivum/harangfelhuz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5220795" cy="386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7731" y="1556792"/>
            <a:ext cx="432626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6156176" y="57332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harangfelhúzás</a:t>
            </a:r>
            <a:endParaRPr lang="hu-HU" dirty="0"/>
          </a:p>
        </p:txBody>
      </p:sp>
    </p:spTree>
    <p:custDataLst>
      <p:tags r:id="rId1"/>
    </p:custDataLst>
  </p:cSld>
  <p:clrMapOvr>
    <a:masterClrMapping/>
  </p:clrMapOvr>
  <p:transition spd="slow" advClick="0" advTm="144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falu és a lakosság szolgálatában</a:t>
            </a:r>
            <a:endParaRPr lang="hu-HU" dirty="0"/>
          </a:p>
        </p:txBody>
      </p:sp>
      <p:pic>
        <p:nvPicPr>
          <p:cNvPr id="55298" name="Picture 2" descr="http://www.jakihirmondo.hu/kepek/szemetszedes/montaz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4391025" cy="402907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pic>
        <p:nvPicPr>
          <p:cNvPr id="55300" name="Picture 4" descr="http://www.jakihirmondo.hu/kepek/szemetszedes/montazs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8840"/>
            <a:ext cx="4391025" cy="402907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sp>
        <p:nvSpPr>
          <p:cNvPr id="5" name="Szövegdoboz 4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szemétgyűjtés</a:t>
            </a:r>
            <a:endParaRPr lang="hu-HU" dirty="0"/>
          </a:p>
        </p:txBody>
      </p:sp>
    </p:spTree>
    <p:custDataLst>
      <p:tags r:id="rId1"/>
    </p:custDataLst>
  </p:cSld>
  <p:clrMapOvr>
    <a:masterClrMapping/>
  </p:clrMapOvr>
  <p:transition spd="slow" advClick="0" advTm="1029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2" name="Picture 12" descr="http://www.jakihirmondo.hu/kepek/tuzoltonap2012/P5279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720" y="4797152"/>
            <a:ext cx="2520280" cy="175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8" name="Picture 8" descr="http://www.jakihirmondo.hu/kepek/tuzoltonap2012/P5270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3794787" cy="284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Munka után, pihenés</a:t>
            </a:r>
            <a:endParaRPr lang="hu-HU" dirty="0"/>
          </a:p>
        </p:txBody>
      </p:sp>
      <p:pic>
        <p:nvPicPr>
          <p:cNvPr id="56324" name="Picture 4" descr="http://www.jakihirmondo.hu/kepek/tuzoltonap2012/P5270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556792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56326" name="Picture 6" descr="http://www.jakihirmondo.hu/kepek/tuzoltonap2012/P52701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636912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Front"/>
            <a:lightRig rig="threePt" dir="t"/>
          </a:scene3d>
        </p:spPr>
      </p:pic>
      <p:pic>
        <p:nvPicPr>
          <p:cNvPr id="56330" name="Picture 10" descr="http://www.jakihirmondo.hu/kepek/tuzoltonap2012/P52700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50912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sp>
        <p:nvSpPr>
          <p:cNvPr id="8" name="Szövegdoboz 7"/>
          <p:cNvSpPr txBox="1"/>
          <p:nvPr/>
        </p:nvSpPr>
        <p:spPr>
          <a:xfrm>
            <a:off x="4860032" y="59492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Tűzoltónap 2012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2286000" y="191683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2286000" y="2420889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custDataLst>
      <p:tags r:id="rId1"/>
    </p:custDataLst>
  </p:cSld>
  <p:clrMapOvr>
    <a:masterClrMapping/>
  </p:clrMapOvr>
  <p:transition spd="slow" advClick="0" advTm="138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Éles bevetésen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2013.02.26.-án a falu jó része víz alá került.</a:t>
            </a:r>
          </a:p>
          <a:p>
            <a:r>
              <a:rPr lang="hu-HU" dirty="0" smtClean="0"/>
              <a:t>Az árvízi védekezésben egyesületünk sokat segített, kivettük részünket a munkából.</a:t>
            </a:r>
          </a:p>
          <a:p>
            <a:r>
              <a:rPr lang="hu-HU" dirty="0" smtClean="0"/>
              <a:t>Azonban nagy nehézségekkel találtuk szembe magunkat </a:t>
            </a:r>
            <a:r>
              <a:rPr lang="hu-HU" sz="2800" dirty="0" smtClean="0"/>
              <a:t>Pl.</a:t>
            </a:r>
            <a:r>
              <a:rPr lang="hu-HU" dirty="0" smtClean="0"/>
              <a:t>:</a:t>
            </a:r>
          </a:p>
          <a:p>
            <a:r>
              <a:rPr lang="hu-HU" dirty="0" err="1" smtClean="0"/>
              <a:t>Polónia</a:t>
            </a:r>
            <a:r>
              <a:rPr lang="hu-HU" dirty="0" smtClean="0"/>
              <a:t> kismotorfecskendőnk, 1 órás küzdelem árán indult csak el!</a:t>
            </a:r>
          </a:p>
          <a:p>
            <a:r>
              <a:rPr lang="hu-HU" dirty="0" smtClean="0"/>
              <a:t>Nem voltak „melles” csizmáink, amiben tudtunk volna homokzsákot rakni!</a:t>
            </a:r>
            <a:endParaRPr lang="hu-HU" dirty="0"/>
          </a:p>
        </p:txBody>
      </p:sp>
    </p:spTree>
    <p:custDataLst>
      <p:tags r:id="rId1"/>
    </p:custDataLst>
  </p:cSld>
  <p:clrMapOvr>
    <a:masterClrMapping/>
  </p:clrMapOvr>
  <p:transition spd="slow" advClick="0" advTm="197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Éles bevetésen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493427" cy="29904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7859" y="1628800"/>
            <a:ext cx="443614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4869" y="4725145"/>
            <a:ext cx="3204809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539552" y="501317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Öreg, megbízhatatlan gépekkel nehezen ment a munka!</a:t>
            </a:r>
            <a:endParaRPr lang="hu-HU" dirty="0"/>
          </a:p>
        </p:txBody>
      </p:sp>
    </p:spTree>
    <p:custDataLst>
      <p:tags r:id="rId1"/>
    </p:custDataLst>
  </p:cSld>
  <p:clrMapOvr>
    <a:masterClrMapping/>
  </p:clrMapOvr>
  <p:transition spd="slow" advClick="0" advTm="143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3.4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6|2.9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1.8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6|1.3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2.3|3.1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6|2.5|4|3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2.7|2.9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|2.2|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Szürkeárnyalato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465</TotalTime>
  <Words>234</Words>
  <Application>Microsoft Office PowerPoint</Application>
  <PresentationFormat>Diavetítés a képernyőre (4:3 oldalarány)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Modul</vt:lpstr>
      <vt:lpstr>1. dia</vt:lpstr>
      <vt:lpstr>Tisztelt vállalkozók!  </vt:lpstr>
      <vt:lpstr>Az elindulás </vt:lpstr>
      <vt:lpstr>Az elindulás képekben</vt:lpstr>
      <vt:lpstr>Visszatekintés nagyapáinkra</vt:lpstr>
      <vt:lpstr>A falu és a lakosság szolgálatában</vt:lpstr>
      <vt:lpstr>Munka után, pihenés</vt:lpstr>
      <vt:lpstr>Éles bevetésen</vt:lpstr>
      <vt:lpstr>Éles bevetésen</vt:lpstr>
      <vt:lpstr>Kérjük segítsen!</vt:lpstr>
      <vt:lpstr>Kérjük segítsen!</vt:lpstr>
      <vt:lpstr>A csapat!</vt:lpstr>
      <vt:lpstr>Köszönjük!</vt:lpstr>
      <vt:lpstr>Elérhetőségeink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ASUS</dc:creator>
  <cp:lastModifiedBy>ASUS</cp:lastModifiedBy>
  <cp:revision>43</cp:revision>
  <dcterms:created xsi:type="dcterms:W3CDTF">2013-02-28T20:52:10Z</dcterms:created>
  <dcterms:modified xsi:type="dcterms:W3CDTF">2013-03-09T17:28:22Z</dcterms:modified>
</cp:coreProperties>
</file>